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kinsoku lang="ja-JP" invalStChars="、。，．・：；？！゛゜ヽヾゝゞ々’”）〕］｝〉》」』】°‰′″℃￠％!%),.:;?]}｡｣､･ﾞﾟ" invalEndChars="‘“（〔［｛〈《「『【￥＄$([\{｢￡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48ECFC-65CC-6C07-A3E6-45EF81C6A62A}" v="355" dt="2019-11-07T14:25:24.8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opentbs1" Type="http://schemas.openxmlformats.org/officeDocument/2006/relationships/image" Target="../media/opentbs_added_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opentbs1" Type="http://schemas.openxmlformats.org/officeDocument/2006/relationships/image" Target="../media/opentbs_added_1.jpeg"/><Relationship Id="opentbs2" Type="http://schemas.openxmlformats.org/officeDocument/2006/relationships/image" Target="../media/opentbs_added_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opentbs1" Type="http://schemas.openxmlformats.org/officeDocument/2006/relationships/image" Target="../media/opentbs_added_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Presentation by</a:t>
            </a:r>
            <a:br/>
            <a:r>
              <a:t>Contoso Corporation</a:t>
            </a:r>
            <a:endParaRPr cap="none">
              <a:ea typeface="+mj-lt"/>
              <a:cs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>
                <a:ea typeface="+mn-lt"/>
                <a:cs typeface="+mn-lt"/>
              </a:rPr>
              <a:t>https://www.contentmx.com/ingram/</a:t>
            </a:r>
            <a:endParaRPr>
              <a:ea typeface="+mn-lt"/>
              <a:cs typeface="+mn-lt"/>
            </a:endParaRPr>
          </a:p>
        </p:txBody>
      </p:sp>
      <p:pic>
        <p:nvPicPr>
          <p:cNvPr id="5" name="Picture 5" descr="">
            <a:extLst>
              <a:ext uri="{FF2B5EF4-FFF2-40B4-BE49-F238E27FC236}">
                <a16:creationId xmlns:a16="http://schemas.microsoft.com/office/drawing/2014/main" id="{FCFC1A99-9AC6-459B-A629-F2F2FF634A4E}"/>
              </a:ext>
            </a:extLst>
          </p:cNvPr>
          <p:cNvPicPr>
            <a:picLocks noChangeAspect="1"/>
          </p:cNvPicPr>
          <p:nvPr/>
        </p:nvPicPr>
        <p:blipFill>
          <a:blip r:embed="opentbs1"/>
          <a:stretch>
            <a:fillRect/>
          </a:stretch>
        </p:blipFill>
        <p:spPr>
          <a:xfrm>
            <a:off x="771525" y="296228"/>
            <a:ext cx="3291840" cy="164592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7B25F2E-B45D-4B2F-8754-CC9AFB372FC7}"/>
              </a:ext>
            </a:extLst>
          </p:cNvPr>
          <p:cNvSpPr txBox="1"/>
          <p:nvPr/>
        </p:nvSpPr>
        <p:spPr>
          <a:xfrm>
            <a:off x="684212" y="5987535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t>Contoso Corporation</a:t>
            </a:r>
          </a:p>
        </p:txBody>
      </p:sp>
    </p:spTree>
    <p:extLst>
      <p:ext uri="{BB962C8B-B14F-4D97-AF65-F5344CB8AC3E}">
        <p14:creationId xmlns:p14="http://schemas.microsoft.com/office/powerpoint/2010/main" val="2292847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0BE1F-FA27-43F2-954A-DF721885F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https://www.contentmx.com/ingram/| Contoso Corporation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9A1A9E-FDEA-4F2E-A628-FFF0DC9D77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t>Kennneth Grondell</a:t>
            </a:r>
          </a:p>
        </p:txBody>
      </p:sp>
      <p:pic>
        <p:nvPicPr>
          <p:cNvPr id="7" name="Picture 7" descr="">
            <a:extLst>
              <a:ext uri="{FF2B5EF4-FFF2-40B4-BE49-F238E27FC236}">
                <a16:creationId xmlns:a16="http://schemas.microsoft.com/office/drawing/2014/main" id="{6D222B6C-92E0-4E95-9D32-D41129C1441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opentbs1"/>
          <a:stretch>
            <a:fillRect/>
          </a:stretch>
        </p:blipFill>
        <p:spPr>
          <a:xfrm>
            <a:off x="684211" y="1304502"/>
            <a:ext cx="4937655" cy="2468828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8798F7-C4D1-476C-8C4A-DFCA23AFAD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kgrondell@contentmx.com</a:t>
            </a:r>
          </a:p>
        </p:txBody>
      </p:sp>
      <p:pic>
        <p:nvPicPr>
          <p:cNvPr id="9" name="Picture 9" descr="">
            <a:extLst>
              <a:ext uri="{FF2B5EF4-FFF2-40B4-BE49-F238E27FC236}">
                <a16:creationId xmlns:a16="http://schemas.microsoft.com/office/drawing/2014/main" id="{BED9A230-8AD8-43B0-8180-00E91E96570D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opentbs2"/>
          <a:stretch>
            <a:fillRect/>
          </a:stretch>
        </p:blipFill>
        <p:spPr>
          <a:xfrm>
            <a:off x="5806545" y="1298575"/>
            <a:ext cx="4929188" cy="1109067"/>
          </a:xfrm>
        </p:spPr>
      </p:pic>
    </p:spTree>
    <p:extLst>
      <p:ext uri="{BB962C8B-B14F-4D97-AF65-F5344CB8AC3E}">
        <p14:creationId xmlns:p14="http://schemas.microsoft.com/office/powerpoint/2010/main" val="2982228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B87B6-5C3B-4598-93CF-791EBF17B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https://www.contentmx.com/ingram/</a:t>
            </a:r>
          </a:p>
        </p:txBody>
      </p:sp>
      <p:pic>
        <p:nvPicPr>
          <p:cNvPr id="3" name="Picture 3" descr="">
            <a:extLst>
              <a:ext uri="{FF2B5EF4-FFF2-40B4-BE49-F238E27FC236}">
                <a16:creationId xmlns:a16="http://schemas.microsoft.com/office/drawing/2014/main" id="{1BB9E68A-D4EF-4323-BCB9-6604FC3E9DEF}"/>
              </a:ext>
            </a:extLst>
          </p:cNvPr>
          <p:cNvPicPr>
            <a:picLocks noChangeAspect="1"/>
          </p:cNvPicPr>
          <p:nvPr/>
        </p:nvPicPr>
        <p:blipFill>
          <a:blip r:embed="opentbs1"/>
          <a:stretch>
            <a:fillRect/>
          </a:stretch>
        </p:blipFill>
        <p:spPr>
          <a:xfrm>
            <a:off x="837571" y="3195512"/>
            <a:ext cx="2743200" cy="1371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3729E75-8F3E-4920-A6A2-5DE435049CF1}"/>
              </a:ext>
            </a:extLst>
          </p:cNvPr>
          <p:cNvSpPr txBox="1"/>
          <p:nvPr/>
        </p:nvSpPr>
        <p:spPr>
          <a:xfrm>
            <a:off x="735807" y="1140619"/>
            <a:ext cx="10029822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>
                <a:ea typeface="+mn-lt"/>
                <a:cs typeface="+mn-lt"/>
              </a:rPr>
              <a:t>Lorem ipsum dolor sit </a:t>
            </a:r>
            <a:r>
              <a:rPr>
                <a:ea typeface="+mn-lt"/>
                <a:cs typeface="+mn-lt"/>
              </a:rPr>
              <a:t>amet</a:t>
            </a:r>
            <a:r>
              <a:rPr>
                <a:ea typeface="+mn-lt"/>
                <a:cs typeface="+mn-lt"/>
              </a:rPr>
              <a:t>, </a:t>
            </a:r>
            <a:r>
              <a:rPr>
                <a:ea typeface="+mn-lt"/>
                <a:cs typeface="+mn-lt"/>
              </a:rPr>
              <a:t>consectetur</a:t>
            </a:r>
            <a:r>
              <a:rPr>
                <a:ea typeface="+mn-lt"/>
                <a:cs typeface="+mn-lt"/>
              </a:rPr>
              <a:t> </a:t>
            </a:r>
            <a:r>
              <a:rPr>
                <a:ea typeface="+mn-lt"/>
                <a:cs typeface="+mn-lt"/>
              </a:rPr>
              <a:t>adipiscing</a:t>
            </a:r>
            <a:r>
              <a:rPr>
                <a:ea typeface="+mn-lt"/>
                <a:cs typeface="+mn-lt"/>
              </a:rPr>
              <a:t> </a:t>
            </a:r>
            <a:r>
              <a:rPr>
                <a:ea typeface="+mn-lt"/>
                <a:cs typeface="+mn-lt"/>
              </a:rPr>
              <a:t>elit</a:t>
            </a:r>
            <a:r>
              <a:rPr>
                <a:ea typeface="+mn-lt"/>
                <a:cs typeface="+mn-lt"/>
              </a:rPr>
              <a:t>, sed do </a:t>
            </a:r>
            <a:r>
              <a:rPr>
                <a:ea typeface="+mn-lt"/>
                <a:cs typeface="+mn-lt"/>
              </a:rPr>
              <a:t>eiusmod</a:t>
            </a:r>
            <a:r>
              <a:rPr>
                <a:ea typeface="+mn-lt"/>
                <a:cs typeface="+mn-lt"/>
              </a:rPr>
              <a:t> </a:t>
            </a:r>
            <a:r>
              <a:rPr>
                <a:ea typeface="+mn-lt"/>
                <a:cs typeface="+mn-lt"/>
              </a:rPr>
              <a:t>tempor</a:t>
            </a:r>
            <a:r>
              <a:rPr>
                <a:ea typeface="+mn-lt"/>
                <a:cs typeface="+mn-lt"/>
              </a:rPr>
              <a:t> </a:t>
            </a:r>
            <a:r>
              <a:rPr>
                <a:ea typeface="+mn-lt"/>
                <a:cs typeface="+mn-lt"/>
              </a:rPr>
              <a:t>incididunt</a:t>
            </a:r>
            <a:r>
              <a:rPr>
                <a:ea typeface="+mn-lt"/>
                <a:cs typeface="+mn-lt"/>
              </a:rPr>
              <a:t> </a:t>
            </a:r>
            <a:r>
              <a:rPr>
                <a:ea typeface="+mn-lt"/>
                <a:cs typeface="+mn-lt"/>
              </a:rPr>
              <a:t>ut</a:t>
            </a:r>
            <a:r>
              <a:rPr>
                <a:ea typeface="+mn-lt"/>
                <a:cs typeface="+mn-lt"/>
              </a:rPr>
              <a:t> </a:t>
            </a:r>
            <a:r>
              <a:rPr>
                <a:ea typeface="+mn-lt"/>
                <a:cs typeface="+mn-lt"/>
              </a:rPr>
              <a:t>labore</a:t>
            </a:r>
            <a:r>
              <a:rPr>
                <a:ea typeface="+mn-lt"/>
                <a:cs typeface="+mn-lt"/>
              </a:rPr>
              <a:t> et dolore magna </a:t>
            </a:r>
            <a:r>
              <a:rPr>
                <a:ea typeface="+mn-lt"/>
                <a:cs typeface="+mn-lt"/>
              </a:rPr>
              <a:t>aliqua</a:t>
            </a:r>
            <a:r>
              <a:rPr>
                <a:ea typeface="+mn-lt"/>
                <a:cs typeface="+mn-lt"/>
              </a:rPr>
              <a:t>. Ut </a:t>
            </a:r>
            <a:r>
              <a:rPr>
                <a:ea typeface="+mn-lt"/>
                <a:cs typeface="+mn-lt"/>
              </a:rPr>
              <a:t>enim</a:t>
            </a:r>
            <a:r>
              <a:rPr>
                <a:ea typeface="+mn-lt"/>
                <a:cs typeface="+mn-lt"/>
              </a:rPr>
              <a:t> ad minim </a:t>
            </a:r>
            <a:r>
              <a:rPr>
                <a:ea typeface="+mn-lt"/>
                <a:cs typeface="+mn-lt"/>
              </a:rPr>
              <a:t>veniam</a:t>
            </a:r>
            <a:r>
              <a:rPr>
                <a:ea typeface="+mn-lt"/>
                <a:cs typeface="+mn-lt"/>
              </a:rPr>
              <a:t>, </a:t>
            </a:r>
            <a:r>
              <a:rPr>
                <a:ea typeface="+mn-lt"/>
                <a:cs typeface="+mn-lt"/>
              </a:rPr>
              <a:t>quis</a:t>
            </a:r>
            <a:r>
              <a:rPr>
                <a:ea typeface="+mn-lt"/>
                <a:cs typeface="+mn-lt"/>
              </a:rPr>
              <a:t> </a:t>
            </a:r>
            <a:r>
              <a:rPr>
                <a:ea typeface="+mn-lt"/>
                <a:cs typeface="+mn-lt"/>
              </a:rPr>
              <a:t>nostrud</a:t>
            </a:r>
            <a:r>
              <a:rPr>
                <a:ea typeface="+mn-lt"/>
                <a:cs typeface="+mn-lt"/>
              </a:rPr>
              <a:t> exercitation </a:t>
            </a:r>
            <a:r>
              <a:rPr>
                <a:ea typeface="+mn-lt"/>
                <a:cs typeface="+mn-lt"/>
              </a:rPr>
              <a:t>ullamco</a:t>
            </a:r>
            <a:r>
              <a:rPr>
                <a:ea typeface="+mn-lt"/>
                <a:cs typeface="+mn-lt"/>
              </a:rPr>
              <a:t> </a:t>
            </a:r>
            <a:r>
              <a:rPr>
                <a:ea typeface="+mn-lt"/>
                <a:cs typeface="+mn-lt"/>
              </a:rPr>
              <a:t>laboris</a:t>
            </a:r>
            <a:r>
              <a:rPr>
                <a:ea typeface="+mn-lt"/>
                <a:cs typeface="+mn-lt"/>
              </a:rPr>
              <a:t> nisi </a:t>
            </a:r>
            <a:r>
              <a:rPr>
                <a:ea typeface="+mn-lt"/>
                <a:cs typeface="+mn-lt"/>
              </a:rPr>
              <a:t>ut</a:t>
            </a:r>
            <a:r>
              <a:rPr>
                <a:ea typeface="+mn-lt"/>
                <a:cs typeface="+mn-lt"/>
              </a:rPr>
              <a:t> </a:t>
            </a:r>
            <a:r>
              <a:rPr>
                <a:ea typeface="+mn-lt"/>
                <a:cs typeface="+mn-lt"/>
              </a:rPr>
              <a:t>aliquip</a:t>
            </a:r>
            <a:r>
              <a:rPr>
                <a:ea typeface="+mn-lt"/>
                <a:cs typeface="+mn-lt"/>
              </a:rPr>
              <a:t> ex </a:t>
            </a:r>
            <a:r>
              <a:rPr>
                <a:ea typeface="+mn-lt"/>
                <a:cs typeface="+mn-lt"/>
              </a:rPr>
              <a:t>ea</a:t>
            </a:r>
            <a:r>
              <a:rPr>
                <a:ea typeface="+mn-lt"/>
                <a:cs typeface="+mn-lt"/>
              </a:rPr>
              <a:t> </a:t>
            </a:r>
            <a:r>
              <a:rPr>
                <a:ea typeface="+mn-lt"/>
                <a:cs typeface="+mn-lt"/>
              </a:rPr>
              <a:t>commodo</a:t>
            </a:r>
            <a:r>
              <a:rPr>
                <a:ea typeface="+mn-lt"/>
                <a:cs typeface="+mn-lt"/>
              </a:rPr>
              <a:t> </a:t>
            </a:r>
            <a:r>
              <a:rPr>
                <a:ea typeface="+mn-lt"/>
                <a:cs typeface="+mn-lt"/>
              </a:rPr>
              <a:t>consequat</a:t>
            </a:r>
            <a:r>
              <a:rPr>
                <a:ea typeface="+mn-lt"/>
                <a:cs typeface="+mn-lt"/>
              </a:rPr>
              <a:t>. Duis </a:t>
            </a:r>
            <a:r>
              <a:rPr>
                <a:ea typeface="+mn-lt"/>
                <a:cs typeface="+mn-lt"/>
              </a:rPr>
              <a:t>aute</a:t>
            </a:r>
            <a:r>
              <a:rPr>
                <a:ea typeface="+mn-lt"/>
                <a:cs typeface="+mn-lt"/>
              </a:rPr>
              <a:t> </a:t>
            </a:r>
            <a:r>
              <a:rPr>
                <a:ea typeface="+mn-lt"/>
                <a:cs typeface="+mn-lt"/>
              </a:rPr>
              <a:t>irure</a:t>
            </a:r>
            <a:r>
              <a:rPr>
                <a:ea typeface="+mn-lt"/>
                <a:cs typeface="+mn-lt"/>
              </a:rPr>
              <a:t> dolor in </a:t>
            </a:r>
            <a:r>
              <a:rPr>
                <a:ea typeface="+mn-lt"/>
                <a:cs typeface="+mn-lt"/>
              </a:rPr>
              <a:t>reprehenderit</a:t>
            </a:r>
            <a:r>
              <a:rPr>
                <a:ea typeface="+mn-lt"/>
                <a:cs typeface="+mn-lt"/>
              </a:rPr>
              <a:t> in </a:t>
            </a:r>
            <a:r>
              <a:rPr>
                <a:ea typeface="+mn-lt"/>
                <a:cs typeface="+mn-lt"/>
              </a:rPr>
              <a:t>voluptate</a:t>
            </a:r>
            <a:r>
              <a:rPr>
                <a:ea typeface="+mn-lt"/>
                <a:cs typeface="+mn-lt"/>
              </a:rPr>
              <a:t> </a:t>
            </a:r>
            <a:r>
              <a:rPr>
                <a:ea typeface="+mn-lt"/>
                <a:cs typeface="+mn-lt"/>
              </a:rPr>
              <a:t>velit</a:t>
            </a:r>
            <a:r>
              <a:rPr>
                <a:ea typeface="+mn-lt"/>
                <a:cs typeface="+mn-lt"/>
              </a:rPr>
              <a:t> </a:t>
            </a:r>
            <a:r>
              <a:rPr>
                <a:ea typeface="+mn-lt"/>
                <a:cs typeface="+mn-lt"/>
              </a:rPr>
              <a:t>esse</a:t>
            </a:r>
            <a:r>
              <a:rPr>
                <a:ea typeface="+mn-lt"/>
                <a:cs typeface="+mn-lt"/>
              </a:rPr>
              <a:t> </a:t>
            </a:r>
            <a:r>
              <a:rPr>
                <a:ea typeface="+mn-lt"/>
                <a:cs typeface="+mn-lt"/>
              </a:rPr>
              <a:t>cillum</a:t>
            </a:r>
            <a:r>
              <a:rPr>
                <a:ea typeface="+mn-lt"/>
                <a:cs typeface="+mn-lt"/>
              </a:rPr>
              <a:t> dolore </a:t>
            </a:r>
            <a:r>
              <a:rPr>
                <a:ea typeface="+mn-lt"/>
                <a:cs typeface="+mn-lt"/>
              </a:rPr>
              <a:t>eu</a:t>
            </a:r>
            <a:r>
              <a:rPr>
                <a:ea typeface="+mn-lt"/>
                <a:cs typeface="+mn-lt"/>
              </a:rPr>
              <a:t> </a:t>
            </a:r>
            <a:r>
              <a:rPr>
                <a:ea typeface="+mn-lt"/>
                <a:cs typeface="+mn-lt"/>
              </a:rPr>
              <a:t>fugiat</a:t>
            </a:r>
            <a:r>
              <a:rPr>
                <a:ea typeface="+mn-lt"/>
                <a:cs typeface="+mn-lt"/>
              </a:rPr>
              <a:t> </a:t>
            </a:r>
            <a:r>
              <a:rPr>
                <a:ea typeface="+mn-lt"/>
                <a:cs typeface="+mn-lt"/>
              </a:rPr>
              <a:t>nulla</a:t>
            </a:r>
            <a:r>
              <a:rPr>
                <a:ea typeface="+mn-lt"/>
                <a:cs typeface="+mn-lt"/>
              </a:rPr>
              <a:t> </a:t>
            </a:r>
            <a:r>
              <a:rPr>
                <a:ea typeface="+mn-lt"/>
                <a:cs typeface="+mn-lt"/>
              </a:rPr>
              <a:t>pariatur</a:t>
            </a:r>
            <a:r>
              <a:rPr>
                <a:ea typeface="+mn-lt"/>
                <a:cs typeface="+mn-lt"/>
              </a:rPr>
              <a:t>. </a:t>
            </a:r>
            <a:r>
              <a:rPr>
                <a:ea typeface="+mn-lt"/>
                <a:cs typeface="+mn-lt"/>
              </a:rPr>
              <a:t>Excepteur</a:t>
            </a:r>
            <a:r>
              <a:rPr>
                <a:ea typeface="+mn-lt"/>
                <a:cs typeface="+mn-lt"/>
              </a:rPr>
              <a:t> </a:t>
            </a:r>
            <a:r>
              <a:rPr>
                <a:ea typeface="+mn-lt"/>
                <a:cs typeface="+mn-lt"/>
              </a:rPr>
              <a:t>sint</a:t>
            </a:r>
            <a:r>
              <a:rPr>
                <a:ea typeface="+mn-lt"/>
                <a:cs typeface="+mn-lt"/>
              </a:rPr>
              <a:t> </a:t>
            </a:r>
            <a:r>
              <a:rPr>
                <a:ea typeface="+mn-lt"/>
                <a:cs typeface="+mn-lt"/>
              </a:rPr>
              <a:t>occaecat</a:t>
            </a:r>
            <a:r>
              <a:rPr>
                <a:ea typeface="+mn-lt"/>
                <a:cs typeface="+mn-lt"/>
              </a:rPr>
              <a:t> </a:t>
            </a:r>
            <a:r>
              <a:rPr>
                <a:ea typeface="+mn-lt"/>
                <a:cs typeface="+mn-lt"/>
              </a:rPr>
              <a:t>cupidatat</a:t>
            </a:r>
            <a:r>
              <a:rPr>
                <a:ea typeface="+mn-lt"/>
                <a:cs typeface="+mn-lt"/>
              </a:rPr>
              <a:t> non </a:t>
            </a:r>
            <a:r>
              <a:rPr>
                <a:ea typeface="+mn-lt"/>
                <a:cs typeface="+mn-lt"/>
              </a:rPr>
              <a:t>proident</a:t>
            </a:r>
            <a:r>
              <a:rPr>
                <a:ea typeface="+mn-lt"/>
                <a:cs typeface="+mn-lt"/>
              </a:rPr>
              <a:t>, sunt in culpa qui </a:t>
            </a:r>
            <a:r>
              <a:rPr>
                <a:ea typeface="+mn-lt"/>
                <a:cs typeface="+mn-lt"/>
              </a:rPr>
              <a:t>officia</a:t>
            </a:r>
            <a:r>
              <a:rPr>
                <a:ea typeface="+mn-lt"/>
                <a:cs typeface="+mn-lt"/>
              </a:rPr>
              <a:t> </a:t>
            </a:r>
            <a:r>
              <a:rPr>
                <a:ea typeface="+mn-lt"/>
                <a:cs typeface="+mn-lt"/>
              </a:rPr>
              <a:t>deserunt</a:t>
            </a:r>
            <a:r>
              <a:rPr>
                <a:ea typeface="+mn-lt"/>
                <a:cs typeface="+mn-lt"/>
              </a:rPr>
              <a:t> </a:t>
            </a:r>
            <a:r>
              <a:rPr>
                <a:ea typeface="+mn-lt"/>
                <a:cs typeface="+mn-lt"/>
              </a:rPr>
              <a:t>mollit</a:t>
            </a:r>
            <a:r>
              <a:rPr>
                <a:ea typeface="+mn-lt"/>
                <a:cs typeface="+mn-lt"/>
              </a:rPr>
              <a:t> </a:t>
            </a:r>
            <a:r>
              <a:rPr>
                <a:ea typeface="+mn-lt"/>
                <a:cs typeface="+mn-lt"/>
              </a:rPr>
              <a:t>anim</a:t>
            </a:r>
            <a:r>
              <a:rPr>
                <a:ea typeface="+mn-lt"/>
                <a:cs typeface="+mn-lt"/>
              </a:rPr>
              <a:t> id </a:t>
            </a:r>
            <a:r>
              <a:rPr>
                <a:ea typeface="+mn-lt"/>
                <a:cs typeface="+mn-lt"/>
              </a:rPr>
              <a:t>est</a:t>
            </a:r>
            <a:r>
              <a:rPr>
                <a:ea typeface="+mn-lt"/>
                <a:cs typeface="+mn-lt"/>
              </a:rPr>
              <a:t> </a:t>
            </a:r>
            <a:r>
              <a:rPr>
                <a:ea typeface="+mn-lt"/>
                <a:cs typeface="+mn-lt"/>
              </a:rPr>
              <a:t>laborum</a:t>
            </a:r>
            <a:r>
              <a:rPr>
                <a:ea typeface="+mn-lt"/>
                <a:cs typeface="+mn-lt"/>
              </a:rPr>
              <a:t>.  Contact </a:t>
            </a:r>
            <a:r>
              <a:rPr b="1">
                <a:solidFill>
                  <a:srgbClr val="FF0000"/>
                </a:solidFill>
              </a:rPr>
              <a:t>Kennneth</a:t>
            </a:r>
            <a:r>
              <a:rPr b="1">
                <a:solidFill>
                  <a:srgbClr val="FF0000"/>
                </a:solidFill>
              </a:rPr>
              <a:t> </a:t>
            </a:r>
            <a:r>
              <a:rPr b="1">
                <a:solidFill>
                  <a:schemeClr val="accent6"/>
                </a:solidFill>
                <a:ea typeface="+mn-lt"/>
                <a:cs typeface="+mn-lt"/>
              </a:rPr>
              <a:t>Grondell</a:t>
            </a:r>
            <a:r>
              <a:rPr b="1">
                <a:solidFill>
                  <a:schemeClr val="accent6"/>
                </a:solidFill>
                <a:ea typeface="+mn-lt"/>
                <a:cs typeface="+mn-lt"/>
              </a:rPr>
              <a:t> </a:t>
            </a:r>
            <a:r>
              <a:rPr>
                <a:ea typeface="+mn-lt"/>
                <a:cs typeface="+mn-lt"/>
              </a:rPr>
              <a:t>kgrondell@contentmx.com</a:t>
            </a:r>
            <a:endParaRPr>
              <a:ea typeface="+mn-lt"/>
              <a:cs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540078-9D87-4875-8458-D59268B39192}"/>
              </a:ext>
            </a:extLst>
          </p:cNvPr>
          <p:cNvSpPr txBox="1"/>
          <p:nvPr/>
        </p:nvSpPr>
        <p:spPr>
          <a:xfrm>
            <a:off x="735806" y="342899"/>
            <a:ext cx="617219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t>Contoso Corporation</a:t>
            </a:r>
          </a:p>
        </p:txBody>
      </p:sp>
    </p:spTree>
    <p:extLst>
      <p:ext uri="{BB962C8B-B14F-4D97-AF65-F5344CB8AC3E}">
        <p14:creationId xmlns:p14="http://schemas.microsoft.com/office/powerpoint/2010/main" val="3424159387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69E920F5-3D3D-6744-B2A8-FE55A6EFB823}">
  <we:reference id="wa104380255" version="1.4.0.0" store="en-US" storeType="OMEX"/>
  <we:alternateReferences>
    <we:reference id="wa104380255" version="1.4.0.0" store="WA104380255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1395</TotalTime>
  <Words>95</Words>
  <Application>Microsoft Macintosh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Century Gothic</vt:lpstr>
      <vt:lpstr>Wingdings 3</vt:lpstr>
      <vt:lpstr>Slice</vt:lpstr>
      <vt:lpstr>Presentation by xxcompanynamexx</vt:lpstr>
      <vt:lpstr>xxwebsiteurlxx| xxcompanynamexx</vt:lpstr>
      <vt:lpstr>xxwebsiteurlxx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;OpenTBS 1.10.0;OpenTBS 1.10.0;OpenTBS 1.10.7</dc:creator>
  <cp:lastModifiedBy>Ken Grondell</cp:lastModifiedBy>
  <cp:revision>138</cp:revision>
  <dcterms:created xsi:type="dcterms:W3CDTF">2019-11-07T13:59:54Z</dcterms:created>
  <dcterms:modified xsi:type="dcterms:W3CDTF">2020-02-10T20:24:46Z</dcterms:modified>
</cp:coreProperties>
</file>